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EEFD87-B8A1-47B7-BB41-6C14C7DD490C}" type="datetimeFigureOut">
              <a:rPr lang="en-US" smtClean="0"/>
              <a:t>7/24/2009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12931F-F35E-4C85-A32D-A41D379AD65B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EEFD87-B8A1-47B7-BB41-6C14C7DD490C}" type="datetimeFigureOut">
              <a:rPr lang="en-US" smtClean="0"/>
              <a:t>7/24/2009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12931F-F35E-4C85-A32D-A41D379AD6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EEFD87-B8A1-47B7-BB41-6C14C7DD490C}" type="datetimeFigureOut">
              <a:rPr lang="en-US" smtClean="0"/>
              <a:t>7/24/2009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12931F-F35E-4C85-A32D-A41D379AD6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EEFD87-B8A1-47B7-BB41-6C14C7DD490C}" type="datetimeFigureOut">
              <a:rPr lang="en-US" smtClean="0"/>
              <a:t>7/24/2009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12931F-F35E-4C85-A32D-A41D379AD6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EEFD87-B8A1-47B7-BB41-6C14C7DD490C}" type="datetimeFigureOut">
              <a:rPr lang="en-US" smtClean="0"/>
              <a:t>7/24/2009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12931F-F35E-4C85-A32D-A41D379AD65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EEFD87-B8A1-47B7-BB41-6C14C7DD490C}" type="datetimeFigureOut">
              <a:rPr lang="en-US" smtClean="0"/>
              <a:t>7/24/2009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12931F-F35E-4C85-A32D-A41D379AD6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EEFD87-B8A1-47B7-BB41-6C14C7DD490C}" type="datetimeFigureOut">
              <a:rPr lang="en-US" smtClean="0"/>
              <a:t>7/24/2009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12931F-F35E-4C85-A32D-A41D379AD65B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EEFD87-B8A1-47B7-BB41-6C14C7DD490C}" type="datetimeFigureOut">
              <a:rPr lang="en-US" smtClean="0"/>
              <a:t>7/24/2009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12931F-F35E-4C85-A32D-A41D379AD6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EEFD87-B8A1-47B7-BB41-6C14C7DD490C}" type="datetimeFigureOut">
              <a:rPr lang="en-US" smtClean="0"/>
              <a:t>7/24/2009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12931F-F35E-4C85-A32D-A41D379AD6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EEFD87-B8A1-47B7-BB41-6C14C7DD490C}" type="datetimeFigureOut">
              <a:rPr lang="en-US" smtClean="0"/>
              <a:t>7/24/2009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12931F-F35E-4C85-A32D-A41D379AD6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7EEFD87-B8A1-47B7-BB41-6C14C7DD490C}" type="datetimeFigureOut">
              <a:rPr lang="en-US" smtClean="0"/>
              <a:t>7/24/2009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412931F-F35E-4C85-A32D-A41D379AD6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7EEFD87-B8A1-47B7-BB41-6C14C7DD490C}" type="datetimeFigureOut">
              <a:rPr lang="en-US" smtClean="0"/>
              <a:t>7/24/2009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412931F-F35E-4C85-A32D-A41D379AD65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the Psalms Teach </a:t>
            </a:r>
            <a:r>
              <a:rPr lang="en-US" dirty="0" smtClean="0"/>
              <a:t>Us About </a:t>
            </a:r>
            <a:r>
              <a:rPr lang="en-US" dirty="0" smtClean="0"/>
              <a:t>Worship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Cornerstone Bible Institute</a:t>
            </a:r>
          </a:p>
          <a:p>
            <a:r>
              <a:rPr lang="en-US" dirty="0" smtClean="0"/>
              <a:t>The Theology and Practice of Worship</a:t>
            </a:r>
            <a:endParaRPr lang="en-US" dirty="0" smtClean="0"/>
          </a:p>
          <a:p>
            <a:r>
              <a:rPr lang="en-US" dirty="0" smtClean="0"/>
              <a:t>July 25, 2009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Music and Worship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Music can help people remember God's </a:t>
            </a:r>
            <a:r>
              <a:rPr lang="en-US" dirty="0" smtClean="0"/>
              <a:t>Word</a:t>
            </a:r>
            <a:br>
              <a:rPr lang="en-US" dirty="0" smtClean="0"/>
            </a:b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Music can give expression to the church's doctrine and </a:t>
            </a:r>
            <a:r>
              <a:rPr lang="en-US" dirty="0" smtClean="0"/>
              <a:t>devotion</a:t>
            </a:r>
            <a:br>
              <a:rPr lang="en-US" dirty="0" smtClean="0"/>
            </a:b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Music can be a means of the church ministering to one another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5 Books of the Psalms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Book 1 - Psalm </a:t>
            </a:r>
            <a:r>
              <a:rPr lang="en-US" dirty="0" smtClean="0"/>
              <a:t>1-41</a:t>
            </a:r>
            <a:br>
              <a:rPr lang="en-US" dirty="0" smtClean="0"/>
            </a:br>
            <a:r>
              <a:rPr lang="en-US" dirty="0" smtClean="0"/>
              <a:t>Book </a:t>
            </a:r>
            <a:r>
              <a:rPr lang="en-US" dirty="0" smtClean="0"/>
              <a:t>2 - Psalm </a:t>
            </a:r>
            <a:r>
              <a:rPr lang="en-US" dirty="0" smtClean="0"/>
              <a:t>42-72</a:t>
            </a:r>
            <a:br>
              <a:rPr lang="en-US" dirty="0" smtClean="0"/>
            </a:br>
            <a:r>
              <a:rPr lang="en-US" dirty="0" smtClean="0"/>
              <a:t>Book </a:t>
            </a:r>
            <a:r>
              <a:rPr lang="en-US" dirty="0" smtClean="0"/>
              <a:t>3 - Psalm </a:t>
            </a:r>
            <a:r>
              <a:rPr lang="en-US" dirty="0" smtClean="0"/>
              <a:t>73-89</a:t>
            </a:r>
            <a:br>
              <a:rPr lang="en-US" dirty="0" smtClean="0"/>
            </a:br>
            <a:r>
              <a:rPr lang="en-US" dirty="0" smtClean="0"/>
              <a:t>Book </a:t>
            </a:r>
            <a:r>
              <a:rPr lang="en-US" dirty="0" smtClean="0"/>
              <a:t>4 - Psalm </a:t>
            </a:r>
            <a:r>
              <a:rPr lang="en-US" dirty="0" smtClean="0"/>
              <a:t>90-106</a:t>
            </a:r>
            <a:br>
              <a:rPr lang="en-US" dirty="0" smtClean="0"/>
            </a:br>
            <a:r>
              <a:rPr lang="en-US" dirty="0" smtClean="0"/>
              <a:t>Book </a:t>
            </a:r>
            <a:r>
              <a:rPr lang="en-US" dirty="0" smtClean="0"/>
              <a:t>5 - Psalm </a:t>
            </a:r>
            <a:r>
              <a:rPr lang="en-US" dirty="0" smtClean="0"/>
              <a:t>107-150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Each book ends with a doxology (41:13, 72:18-19, 89:52, 106:48, 150:6)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 Marks of a Biblical Music Ministry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A Biblical Music Ministry Balances Rejoicing and </a:t>
            </a:r>
            <a:r>
              <a:rPr lang="en-US" dirty="0" smtClean="0"/>
              <a:t>Lament</a:t>
            </a:r>
            <a:br>
              <a:rPr lang="en-US" dirty="0" smtClean="0"/>
            </a:b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A Biblical Music Ministry Balances Transcendence and </a:t>
            </a:r>
            <a:r>
              <a:rPr lang="en-US" dirty="0" smtClean="0"/>
              <a:t>Immanence</a:t>
            </a:r>
            <a:br>
              <a:rPr lang="en-US" dirty="0" smtClean="0"/>
            </a:b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dirty="0" smtClean="0"/>
              <a:t>Biblical Music Ministry Balances Objective Truth and Subjective </a:t>
            </a:r>
            <a:r>
              <a:rPr lang="en-US" dirty="0" smtClean="0"/>
              <a:t>Feeling</a:t>
            </a:r>
            <a:br>
              <a:rPr lang="en-US" dirty="0" smtClean="0"/>
            </a:b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A Biblical Music Ministry Balances Internal Devotion and External </a:t>
            </a:r>
            <a:r>
              <a:rPr lang="en-US" dirty="0" smtClean="0"/>
              <a:t>Expression</a:t>
            </a:r>
            <a:br>
              <a:rPr lang="en-US" dirty="0" smtClean="0"/>
            </a:b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A Biblical Music Ministry Focuses on the Person and Work of Jesus Christ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Team Ministry for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 smtClean="0"/>
              <a:t>Glory of God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Cornerstone Bible Institute</a:t>
            </a:r>
          </a:p>
          <a:p>
            <a:r>
              <a:rPr lang="en-US" dirty="0" smtClean="0"/>
              <a:t>The Theology and Practice of Worship</a:t>
            </a:r>
          </a:p>
          <a:p>
            <a:r>
              <a:rPr lang="en-US" dirty="0" smtClean="0"/>
              <a:t>July 25, 2009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Non-</a:t>
            </a:r>
            <a:r>
              <a:rPr lang="en-US" dirty="0" err="1" smtClean="0"/>
              <a:t>Negotiables</a:t>
            </a:r>
            <a:r>
              <a:rPr lang="en-US" dirty="0" smtClean="0"/>
              <a:t> of Team Ministry (1 Cor. 12:12-26)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14800"/>
          </a:xfrm>
        </p:spPr>
        <p:txBody>
          <a:bodyPr>
            <a:normAutofit/>
          </a:bodyPr>
          <a:lstStyle/>
          <a:p>
            <a:r>
              <a:rPr lang="en-US" sz="2900" dirty="0" smtClean="0"/>
              <a:t>Conviction #1:  The Unity of the Body (v.12-13</a:t>
            </a:r>
            <a:r>
              <a:rPr lang="en-US" sz="2900" dirty="0" smtClean="0"/>
              <a:t>)</a:t>
            </a:r>
            <a:br>
              <a:rPr lang="en-US" sz="2900" dirty="0" smtClean="0"/>
            </a:br>
            <a:endParaRPr lang="en-US" sz="2900" dirty="0" smtClean="0"/>
          </a:p>
          <a:p>
            <a:r>
              <a:rPr lang="en-US" sz="2900" dirty="0" smtClean="0"/>
              <a:t>Conviction #2:  The Diversity of the Body (v.14-20</a:t>
            </a:r>
            <a:r>
              <a:rPr lang="en-US" sz="2900" dirty="0" smtClean="0"/>
              <a:t>)</a:t>
            </a:r>
            <a:br>
              <a:rPr lang="en-US" sz="2900" dirty="0" smtClean="0"/>
            </a:br>
            <a:endParaRPr lang="en-US" sz="2900" dirty="0" smtClean="0"/>
          </a:p>
          <a:p>
            <a:r>
              <a:rPr lang="en-US" sz="2900" dirty="0" smtClean="0"/>
              <a:t>Conviction #3:  The Necessity of the Body (v.21-26)</a:t>
            </a:r>
            <a:endParaRPr lang="en-US" sz="2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Specific Applications to Sunday Morning Worship (1 Cor. 13:1-13)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Love one another by being </a:t>
            </a:r>
            <a:r>
              <a:rPr lang="en-US" dirty="0" smtClean="0"/>
              <a:t>punctual</a:t>
            </a:r>
            <a:br>
              <a:rPr lang="en-US" dirty="0" smtClean="0"/>
            </a:b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Love one another by dialing into your ministry </a:t>
            </a:r>
            <a:r>
              <a:rPr lang="en-US" dirty="0" smtClean="0"/>
              <a:t>leader</a:t>
            </a:r>
            <a:br>
              <a:rPr lang="en-US" dirty="0" smtClean="0"/>
            </a:b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Love one another by being </a:t>
            </a:r>
            <a:r>
              <a:rPr lang="en-US" dirty="0" smtClean="0"/>
              <a:t>prepared</a:t>
            </a:r>
            <a:br>
              <a:rPr lang="en-US" dirty="0" smtClean="0"/>
            </a:b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Love one another by speaking </a:t>
            </a:r>
            <a:r>
              <a:rPr lang="en-US" dirty="0" smtClean="0"/>
              <a:t>courteously</a:t>
            </a:r>
            <a:br>
              <a:rPr lang="en-US" dirty="0" smtClean="0"/>
            </a:b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Be tuned into what God is doing in the church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16</TotalTime>
  <Words>113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Metro</vt:lpstr>
      <vt:lpstr>What the Psalms Teach Us About Worship</vt:lpstr>
      <vt:lpstr>Music and Worship</vt:lpstr>
      <vt:lpstr>The 5 Books of the Psalms</vt:lpstr>
      <vt:lpstr>5 Marks of a Biblical Music Ministry</vt:lpstr>
      <vt:lpstr>Team Ministry for  the Glory of God</vt:lpstr>
      <vt:lpstr>Three Non-Negotiables of Team Ministry (1 Cor. 12:12-26)</vt:lpstr>
      <vt:lpstr>Specific Applications to Sunday Morning Worship (1 Cor. 13:1-13)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the Psalms Teach Us About Worship</dc:title>
  <dc:creator>Adam Bakonis</dc:creator>
  <cp:lastModifiedBy>Adam Bakonis</cp:lastModifiedBy>
  <cp:revision>2</cp:revision>
  <dcterms:created xsi:type="dcterms:W3CDTF">2009-07-25T00:58:19Z</dcterms:created>
  <dcterms:modified xsi:type="dcterms:W3CDTF">2009-07-25T01:14:39Z</dcterms:modified>
</cp:coreProperties>
</file>